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4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17/03/2011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17/03/2011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764704" y="8028384"/>
            <a:ext cx="5256584" cy="720080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pPr algn="ctr"/>
            <a:r>
              <a:rPr lang="fr-FR" sz="2800" dirty="0" smtClean="0"/>
              <a:t>Dumas </a:t>
            </a:r>
            <a:r>
              <a:rPr lang="fr-FR" sz="2800" dirty="0" err="1" smtClean="0"/>
              <a:t>Aimie</a:t>
            </a:r>
            <a:r>
              <a:rPr lang="fr-FR" sz="2800" dirty="0" smtClean="0"/>
              <a:t> 4</a:t>
            </a:r>
            <a:r>
              <a:rPr lang="fr-FR" sz="2800" baseline="30000" dirty="0" smtClean="0"/>
              <a:t>e</a:t>
            </a:r>
            <a:r>
              <a:rPr lang="fr-FR" sz="2800" dirty="0" smtClean="0"/>
              <a:t> A</a:t>
            </a:r>
            <a:endParaRPr lang="fr-FR" sz="2800" dirty="0"/>
          </a:p>
        </p:txBody>
      </p:sp>
      <p:pic>
        <p:nvPicPr>
          <p:cNvPr id="10" name="Espace réservé pour une image  9" descr="dumas aimie 4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91" b="1491"/>
          <a:stretch>
            <a:fillRect/>
          </a:stretch>
        </p:blipFill>
        <p:spPr>
          <a:xfrm>
            <a:off x="764704" y="755576"/>
            <a:ext cx="5472608" cy="729681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664021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2400" dirty="0" err="1" smtClean="0"/>
              <a:t>Crepel</a:t>
            </a:r>
            <a:r>
              <a:rPr lang="fr-FR" sz="2400" dirty="0" smtClean="0"/>
              <a:t> Chloé 4eB</a:t>
            </a:r>
            <a:endParaRPr lang="fr-FR" sz="2400" dirty="0"/>
          </a:p>
        </p:txBody>
      </p:sp>
      <p:pic>
        <p:nvPicPr>
          <p:cNvPr id="11" name="Espace réservé pour une image  10" descr="crepel chloé 4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00" r="600"/>
          <a:stretch>
            <a:fillRect/>
          </a:stretch>
        </p:blipFill>
        <p:spPr>
          <a:xfrm>
            <a:off x="836712" y="467544"/>
            <a:ext cx="5108724" cy="752117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 descr="Lompo Ebenezer4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32" r="932"/>
          <a:stretch>
            <a:fillRect/>
          </a:stretch>
        </p:blipFill>
        <p:spPr>
          <a:xfrm>
            <a:off x="980728" y="817562"/>
            <a:ext cx="4896543" cy="738070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380312"/>
            <a:ext cx="4114800" cy="1512168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2400" dirty="0" err="1" smtClean="0"/>
              <a:t>Lompo</a:t>
            </a:r>
            <a:r>
              <a:rPr lang="fr-FR" sz="2400" dirty="0" smtClean="0"/>
              <a:t> </a:t>
            </a:r>
            <a:r>
              <a:rPr lang="fr-FR" sz="2400" dirty="0" err="1" smtClean="0"/>
              <a:t>Ebenezer</a:t>
            </a:r>
            <a:r>
              <a:rPr lang="fr-FR" sz="2400" dirty="0" smtClean="0"/>
              <a:t> 4eA</a:t>
            </a:r>
            <a:endParaRPr lang="fr-F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Affichage à l'écran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CELINE</dc:creator>
  <cp:lastModifiedBy>CELINE</cp:lastModifiedBy>
  <cp:revision>2</cp:revision>
  <dcterms:created xsi:type="dcterms:W3CDTF">2011-03-17T14:12:56Z</dcterms:created>
  <dcterms:modified xsi:type="dcterms:W3CDTF">2011-03-17T14:26:18Z</dcterms:modified>
</cp:coreProperties>
</file>